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50400000" cy="32400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Unofficial NeurIPS 2026 main conference poster template from the Quantitative Research Society (qrsntu.org/service/neurips26/posters/). The slide is 140 x 90 cm, the printed size: do not print larger. Not affiliated with NeurIPS; check the official poster instructions before you print.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50400000" cy="32400000"/>
          </a:xfrm>
          <a:prstGeom prst="rect">
            <a:avLst/>
          </a:prstGeom>
          <a:solidFill>
            <a:srgbClr val="FBF9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900000" y="900000"/>
            <a:ext cx="48600000" cy="5508000"/>
          </a:xfrm>
          <a:prstGeom prst="rect">
            <a:avLst/>
          </a:prstGeom>
          <a:solidFill>
            <a:srgbClr val="1424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900000" y="6408000"/>
            <a:ext cx="48600000" cy="216000"/>
          </a:xfrm>
          <a:prstGeom prst="rect">
            <a:avLst/>
          </a:prstGeom>
          <a:solidFill>
            <a:srgbClr val="E0A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620000" y="1404000"/>
            <a:ext cx="47160000" cy="4500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0400" b="1">
                <a:solidFill>
                  <a:srgbClr val="FBF9F4"/>
                </a:solidFill>
                <a:latin typeface="Arial"/>
              </a:rPr>
              <a:t>A Clear Title That Says What You Found</a:t>
            </a:r>
          </a:p>
          <a:p>
            <a:pPr algn="l"/>
            <a:r>
              <a:rPr sz="4400" b="0">
                <a:solidFill>
                  <a:srgbClr val="FBF9F4"/>
                </a:solidFill>
                <a:latin typeface="Arial"/>
              </a:rPr>
              <a:t>Author One, Author Two and Author Three</a:t>
            </a:r>
          </a:p>
          <a:p>
            <a:pPr algn="l"/>
            <a:r>
              <a:rPr sz="4400" b="0">
                <a:solidFill>
                  <a:srgbClr val="E0A100"/>
                </a:solidFill>
                <a:latin typeface="Arial"/>
              </a:rPr>
              <a:t>University One    Company Two</a:t>
            </a:r>
          </a:p>
        </p:txBody>
      </p:sp>
      <p:sp>
        <p:nvSpPr>
          <p:cNvPr id="6" name="Rectangle 5"/>
          <p:cNvSpPr/>
          <p:nvPr/>
        </p:nvSpPr>
        <p:spPr>
          <a:xfrm>
            <a:off x="900000" y="27935999"/>
            <a:ext cx="48600000" cy="144000"/>
          </a:xfrm>
          <a:prstGeom prst="rect">
            <a:avLst/>
          </a:prstGeom>
          <a:solidFill>
            <a:srgbClr val="E0A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00000" y="28368000"/>
            <a:ext cx="36450000" cy="313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800" b="1">
                <a:solidFill>
                  <a:srgbClr val="14242B"/>
                </a:solidFill>
                <a:latin typeface="Arial"/>
              </a:rPr>
              <a:t>Sydney Poster Session 1    Tue 8 Dec, 10:00-13:00, Hall 1-4</a:t>
            </a:r>
          </a:p>
          <a:p>
            <a:pPr algn="l"/>
            <a:r>
              <a:rPr sz="2800" b="0">
                <a:solidFill>
                  <a:srgbClr val="14242B"/>
                </a:solidFill>
                <a:latin typeface="Arial"/>
              </a:rPr>
              <a:t>Poster ID 000000    author.one@example.edu</a:t>
            </a:r>
          </a:p>
          <a:p>
            <a:pPr algn="l"/>
            <a:r>
              <a:rPr sz="2240" b="0">
                <a:solidFill>
                  <a:srgbClr val="5B676D"/>
                </a:solidFill>
                <a:latin typeface="Arial"/>
              </a:rPr>
              <a:t>Replace this box with a QR code to your paper page (neurips.cc/virtual/2026/poster/&lt;poster ID&gt;).</a:t>
            </a:r>
          </a:p>
        </p:txBody>
      </p:sp>
      <p:sp>
        <p:nvSpPr>
          <p:cNvPr id="8" name="Rectangle 7"/>
          <p:cNvSpPr/>
          <p:nvPr/>
        </p:nvSpPr>
        <p:spPr>
          <a:xfrm>
            <a:off x="46511999" y="28368000"/>
            <a:ext cx="2988000" cy="2988000"/>
          </a:xfrm>
          <a:prstGeom prst="rect">
            <a:avLst/>
          </a:prstGeom>
          <a:solidFill>
            <a:srgbClr val="F1ECDF"/>
          </a:solidFill>
          <a:ln w="76200">
            <a:solidFill>
              <a:srgbClr val="5B676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511999" y="28368000"/>
            <a:ext cx="2988000" cy="2988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800" b="0">
                <a:solidFill>
                  <a:srgbClr val="5B676D"/>
                </a:solidFill>
                <a:latin typeface="Arial"/>
              </a:rPr>
              <a:t>QR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00000" y="7272000"/>
            <a:ext cx="15720000" cy="64285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5000" b="1">
                <a:solidFill>
                  <a:srgbClr val="14242B"/>
                </a:solidFill>
                <a:latin typeface="Arial"/>
              </a:rPr>
              <a:t>The problem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00000" y="8058857"/>
            <a:ext cx="2829600" cy="125999"/>
          </a:xfrm>
          <a:prstGeom prst="rect">
            <a:avLst/>
          </a:prstGeom>
          <a:solidFill>
            <a:srgbClr val="E0A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00000" y="8490857"/>
            <a:ext cx="15720000" cy="506914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400" b="0">
                <a:solidFill>
                  <a:srgbClr val="14242B"/>
                </a:solidFill>
                <a:latin typeface="Arial"/>
              </a:rPr>
              <a:t>One or two sentences on what is hard and why it matters. Most visitors read this block and the key result, then decide whether to stop.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00000" y="13920000"/>
            <a:ext cx="15720000" cy="64285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5000" b="1">
                <a:solidFill>
                  <a:srgbClr val="14242B"/>
                </a:solidFill>
                <a:latin typeface="Arial"/>
              </a:rPr>
              <a:t>Our idea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00000" y="14706857"/>
            <a:ext cx="2829600" cy="125999"/>
          </a:xfrm>
          <a:prstGeom prst="rect">
            <a:avLst/>
          </a:prstGeom>
          <a:solidFill>
            <a:srgbClr val="E0A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00000" y="15138857"/>
            <a:ext cx="15720000" cy="506914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400" b="0">
                <a:solidFill>
                  <a:srgbClr val="14242B"/>
                </a:solidFill>
                <a:latin typeface="Arial"/>
              </a:rPr>
              <a:t>The core idea in one sentence, then the one equation that carries it.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00000" y="20567999"/>
            <a:ext cx="15720000" cy="64285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5000" b="1">
                <a:solidFill>
                  <a:srgbClr val="14242B"/>
                </a:solidFill>
                <a:latin typeface="Arial"/>
              </a:rPr>
              <a:t>Contributions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900000" y="21354857"/>
            <a:ext cx="2829600" cy="125999"/>
          </a:xfrm>
          <a:prstGeom prst="rect">
            <a:avLst/>
          </a:prstGeom>
          <a:solidFill>
            <a:srgbClr val="E0A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00000" y="21786857"/>
            <a:ext cx="15720000" cy="506914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400" b="0">
                <a:solidFill>
                  <a:srgbClr val="14242B"/>
                </a:solidFill>
                <a:latin typeface="Arial"/>
              </a:rPr>
              <a:t>1. A method that does X</a:t>
            </a:r>
          </a:p>
          <a:p>
            <a:pPr algn="l"/>
            <a:r>
              <a:rPr sz="3400" b="0">
                <a:solidFill>
                  <a:srgbClr val="14242B"/>
                </a:solidFill>
                <a:latin typeface="Arial"/>
              </a:rPr>
              <a:t>2. A guarantee that Y holds</a:t>
            </a:r>
          </a:p>
          <a:p>
            <a:pPr algn="l"/>
            <a:r>
              <a:rPr sz="3400" b="0">
                <a:solidFill>
                  <a:srgbClr val="14242B"/>
                </a:solidFill>
                <a:latin typeface="Arial"/>
              </a:rPr>
              <a:t>3. Experiments on Z benchmarks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7340000" y="7272000"/>
            <a:ext cx="15720000" cy="64285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5000" b="1">
                <a:solidFill>
                  <a:srgbClr val="14242B"/>
                </a:solidFill>
                <a:latin typeface="Arial"/>
              </a:rPr>
              <a:t>Method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7340000" y="8058857"/>
            <a:ext cx="2829600" cy="125999"/>
          </a:xfrm>
          <a:prstGeom prst="rect">
            <a:avLst/>
          </a:prstGeom>
          <a:solidFill>
            <a:srgbClr val="E0A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17376000" y="8490857"/>
            <a:ext cx="15647999" cy="6714514"/>
          </a:xfrm>
          <a:prstGeom prst="rect">
            <a:avLst/>
          </a:prstGeom>
          <a:solidFill>
            <a:srgbClr val="F1ECDF"/>
          </a:solidFill>
          <a:ln w="76200">
            <a:solidFill>
              <a:srgbClr val="B4BBB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7340000" y="8490857"/>
            <a:ext cx="15720000" cy="671451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3400" b="0">
                <a:solidFill>
                  <a:srgbClr val="5B676D"/>
                </a:solidFill>
                <a:latin typeface="Arial"/>
              </a:rPr>
              <a:t>Figure: the main illustration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40000" y="17243999"/>
            <a:ext cx="15720000" cy="64285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5000" b="1">
                <a:solidFill>
                  <a:srgbClr val="14242B"/>
                </a:solidFill>
                <a:latin typeface="Arial"/>
              </a:rPr>
              <a:t>Key result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7340000" y="18030857"/>
            <a:ext cx="2829600" cy="125999"/>
          </a:xfrm>
          <a:prstGeom prst="rect">
            <a:avLst/>
          </a:prstGeom>
          <a:solidFill>
            <a:srgbClr val="E0A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17340000" y="18462857"/>
            <a:ext cx="15720000" cy="4616228"/>
          </a:xfrm>
          <a:prstGeom prst="rect">
            <a:avLst/>
          </a:prstGeom>
          <a:solidFill>
            <a:srgbClr val="F1EC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17340000" y="18462857"/>
            <a:ext cx="288000" cy="4616228"/>
          </a:xfrm>
          <a:prstGeom prst="rect">
            <a:avLst/>
          </a:prstGeom>
          <a:solidFill>
            <a:srgbClr val="E0A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8060000" y="18822857"/>
            <a:ext cx="14640000" cy="38962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5000" b="1">
                <a:solidFill>
                  <a:srgbClr val="14242B"/>
                </a:solidFill>
                <a:latin typeface="Arial"/>
              </a:rPr>
              <a:t>Our method improves accuracy by 4.2 points at the same compute budget.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3780000" y="7272000"/>
            <a:ext cx="15720000" cy="64285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5000" b="1">
                <a:solidFill>
                  <a:srgbClr val="14242B"/>
                </a:solidFill>
                <a:latin typeface="Arial"/>
              </a:rPr>
              <a:t>Results</a:t>
            </a:r>
          </a:p>
        </p:txBody>
      </p:sp>
      <p:sp>
        <p:nvSpPr>
          <p:cNvPr id="29" name="Rectangle 28"/>
          <p:cNvSpPr/>
          <p:nvPr/>
        </p:nvSpPr>
        <p:spPr>
          <a:xfrm>
            <a:off x="33780000" y="8058857"/>
            <a:ext cx="2829600" cy="125999"/>
          </a:xfrm>
          <a:prstGeom prst="rect">
            <a:avLst/>
          </a:prstGeom>
          <a:solidFill>
            <a:srgbClr val="E0A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33815999" y="8490857"/>
            <a:ext cx="15647999" cy="6714514"/>
          </a:xfrm>
          <a:prstGeom prst="rect">
            <a:avLst/>
          </a:prstGeom>
          <a:solidFill>
            <a:srgbClr val="F1ECDF"/>
          </a:solidFill>
          <a:ln w="76200">
            <a:solidFill>
              <a:srgbClr val="B4BBB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33780000" y="8490857"/>
            <a:ext cx="15720000" cy="671451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3400" b="0">
                <a:solidFill>
                  <a:srgbClr val="5B676D"/>
                </a:solidFill>
                <a:latin typeface="Arial"/>
              </a:rPr>
              <a:t>Plot: accuracy against compute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3780000" y="17243999"/>
            <a:ext cx="15720000" cy="64285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5000" b="1">
                <a:solidFill>
                  <a:srgbClr val="14242B"/>
                </a:solidFill>
                <a:latin typeface="Arial"/>
              </a:rPr>
              <a:t>Takeaways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3780000" y="18030857"/>
            <a:ext cx="2829600" cy="125999"/>
          </a:xfrm>
          <a:prstGeom prst="rect">
            <a:avLst/>
          </a:prstGeom>
          <a:solidFill>
            <a:srgbClr val="E0A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33780000" y="18462857"/>
            <a:ext cx="15720000" cy="839314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400" b="0">
                <a:solidFill>
                  <a:srgbClr val="14242B"/>
                </a:solidFill>
                <a:latin typeface="Arial"/>
              </a:rPr>
              <a:t>• What a practitioner should do differently</a:t>
            </a:r>
          </a:p>
          <a:p>
            <a:pPr algn="l"/>
            <a:r>
              <a:rPr sz="3400" b="0">
                <a:solidFill>
                  <a:srgbClr val="14242B"/>
                </a:solidFill>
                <a:latin typeface="Arial"/>
              </a:rPr>
              <a:t>• The main limitation, stated honestly</a:t>
            </a:r>
          </a:p>
          <a:p>
            <a:pPr algn="l"/>
            <a:r>
              <a:rPr sz="3400" b="0">
                <a:solidFill>
                  <a:srgbClr val="14242B"/>
                </a:solidFill>
                <a:latin typeface="Arial"/>
              </a:rPr>
              <a:t>• Where the code and data are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NeurIPS 2026 main poster template (unofficial)</dc:title>
  <dc:subject/>
  <dc:creator>Quantitative Research Society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