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21960000" cy="3060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workshop poster template from the Quantitative Research Society (qrsntu.org/service/neurips26/posters/). The slide is 61 x 85 cm, the printed size: do not print larger. Not affiliated with NeurIPS; check the official poster instructions before you print.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1960000" cy="30600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20000" y="720000"/>
            <a:ext cx="20520000" cy="3978000"/>
          </a:xfrm>
          <a:prstGeom prst="rect">
            <a:avLst/>
          </a:prstGeom>
          <a:solidFill>
            <a:srgbClr val="1424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20000" y="4698000"/>
            <a:ext cx="20520000" cy="2160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24000" y="1072800"/>
            <a:ext cx="19512000" cy="3272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6400" b="1">
                <a:solidFill>
                  <a:srgbClr val="FBF9F4"/>
                </a:solidFill>
                <a:latin typeface="Arial"/>
              </a:rPr>
              <a:t>A Clear Title That Says What You Found</a:t>
            </a:r>
          </a:p>
          <a:p>
            <a:pPr algn="l"/>
            <a:r>
              <a:rPr sz="3000" b="0">
                <a:solidFill>
                  <a:srgbClr val="FBF9F4"/>
                </a:solidFill>
                <a:latin typeface="Arial"/>
              </a:rPr>
              <a:t>Author One and Author Two</a:t>
            </a:r>
          </a:p>
          <a:p>
            <a:pPr algn="l"/>
            <a:r>
              <a:rPr sz="3000" b="0">
                <a:solidFill>
                  <a:srgbClr val="E0A100"/>
                </a:solidFill>
                <a:latin typeface="Arial"/>
              </a:rPr>
              <a:t>University One</a:t>
            </a:r>
          </a:p>
        </p:txBody>
      </p:sp>
      <p:sp>
        <p:nvSpPr>
          <p:cNvPr id="6" name="Rectangle 5"/>
          <p:cNvSpPr/>
          <p:nvPr/>
        </p:nvSpPr>
        <p:spPr>
          <a:xfrm>
            <a:off x="720000" y="27432000"/>
            <a:ext cx="20520000" cy="1440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0000" y="27864000"/>
            <a:ext cx="15390000" cy="20159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>
                <a:solidFill>
                  <a:srgbClr val="14242B"/>
                </a:solidFill>
                <a:latin typeface="Arial"/>
              </a:rPr>
              <a:t>Workshop name    Sat 12 Dec</a:t>
            </a:r>
          </a:p>
          <a:p>
            <a:pPr algn="l"/>
            <a:r>
              <a:rPr sz="2000" b="0">
                <a:solidFill>
                  <a:srgbClr val="14242B"/>
                </a:solidFill>
                <a:latin typeface="Arial"/>
              </a:rPr>
              <a:t>Poster ID 000000    author.one@example.edu</a:t>
            </a:r>
          </a:p>
          <a:p>
            <a:pPr algn="l"/>
            <a:r>
              <a:rPr sz="1600" b="0">
                <a:solidFill>
                  <a:srgbClr val="5B676D"/>
                </a:solidFill>
                <a:latin typeface="Arial"/>
              </a:rPr>
              <a:t>Replace this box with a QR code to your paper page (neurips.cc/virtual/2026/poster/&lt;poster ID&gt;).</a:t>
            </a:r>
          </a:p>
        </p:txBody>
      </p:sp>
      <p:sp>
        <p:nvSpPr>
          <p:cNvPr id="8" name="Rectangle 7"/>
          <p:cNvSpPr/>
          <p:nvPr/>
        </p:nvSpPr>
        <p:spPr>
          <a:xfrm>
            <a:off x="19368000" y="27864000"/>
            <a:ext cx="1871999" cy="1871999"/>
          </a:xfrm>
          <a:prstGeom prst="rect">
            <a:avLst/>
          </a:prstGeom>
          <a:solidFill>
            <a:srgbClr val="F1ECDF"/>
          </a:solidFill>
          <a:ln w="76200">
            <a:solidFill>
              <a:srgbClr val="5B676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9368000" y="27864000"/>
            <a:ext cx="1871999" cy="187199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0">
                <a:solidFill>
                  <a:srgbClr val="5B676D"/>
                </a:solidFill>
                <a:latin typeface="Arial"/>
              </a:rPr>
              <a:t>QR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0000" y="5302800"/>
            <a:ext cx="10008000" cy="46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The problem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0000" y="5909657"/>
            <a:ext cx="1801439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0000" y="6341657"/>
            <a:ext cx="10008000" cy="580954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One or two sentences on what is hard and why it matters.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12511199"/>
            <a:ext cx="10008000" cy="46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Our idea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0000" y="13118057"/>
            <a:ext cx="1801439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0000" y="13550057"/>
            <a:ext cx="10008000" cy="580954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The core idea in one sentence.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000" y="19719599"/>
            <a:ext cx="10008000" cy="46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Method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0000" y="20326457"/>
            <a:ext cx="1801439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56000" y="20758457"/>
            <a:ext cx="9936000" cy="4647634"/>
          </a:xfrm>
          <a:prstGeom prst="rect">
            <a:avLst/>
          </a:prstGeom>
          <a:solidFill>
            <a:srgbClr val="F1ECDF"/>
          </a:solidFill>
          <a:ln w="76200">
            <a:solidFill>
              <a:srgbClr val="B4BB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20000" y="20758457"/>
            <a:ext cx="10008000" cy="464763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0">
                <a:solidFill>
                  <a:srgbClr val="5B676D"/>
                </a:solidFill>
                <a:latin typeface="Arial"/>
              </a:rPr>
              <a:t>Figure: method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32000" y="5302800"/>
            <a:ext cx="10008000" cy="46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Key result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232000" y="5909657"/>
            <a:ext cx="1801439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232000" y="6341657"/>
            <a:ext cx="10008000" cy="3195248"/>
          </a:xfrm>
          <a:prstGeom prst="rect">
            <a:avLst/>
          </a:prstGeom>
          <a:solidFill>
            <a:srgbClr val="F1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232000" y="6341657"/>
            <a:ext cx="288000" cy="3195248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952000" y="6701657"/>
            <a:ext cx="8928000" cy="2475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One sentence with the number that matters.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32000" y="12511199"/>
            <a:ext cx="10008000" cy="46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Results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232000" y="13118057"/>
            <a:ext cx="1801439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1268000" y="13550057"/>
            <a:ext cx="9936000" cy="4647634"/>
          </a:xfrm>
          <a:prstGeom prst="rect">
            <a:avLst/>
          </a:prstGeom>
          <a:solidFill>
            <a:srgbClr val="F1ECDF"/>
          </a:solidFill>
          <a:ln w="76200">
            <a:solidFill>
              <a:srgbClr val="B4BBB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232000" y="13550057"/>
            <a:ext cx="10008000" cy="464763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0">
                <a:solidFill>
                  <a:srgbClr val="5B676D"/>
                </a:solidFill>
                <a:latin typeface="Arial"/>
              </a:rPr>
              <a:t>Plot: main result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32000" y="19719599"/>
            <a:ext cx="10008000" cy="46285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Takeaways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1232000" y="20326457"/>
            <a:ext cx="1801439" cy="125999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1232000" y="20758457"/>
            <a:ext cx="10008000" cy="580954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• What to do differently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• The main limitation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NeurIPS 2026 workshop poster template (unofficial)</dc:title>
  <dc:subject/>
  <dc:creator>Quantitative Research Society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