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Unofficial NeurIPS 2026 talk template from the Quantitative Research Society (qrsntu.org/service/neurips26/oral/), 16:9 like the NeurIPS projectors. Keep the title slide: SlidesLive matches the recording to the paper from the opening slide. Not affiliated with NeurIPS.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1440000"/>
            <a:ext cx="7920000" cy="3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400" b="1">
                <a:solidFill>
                  <a:srgbClr val="14242B"/>
                </a:solidFill>
                <a:latin typeface="Arial"/>
              </a:rPr>
              <a:t>A Clear Title That Says What You Found</a:t>
            </a:r>
          </a:p>
          <a:p>
            <a:pPr algn="l"/>
            <a:r>
              <a:rPr sz="1200" b="0">
                <a:solidFill>
                  <a:srgbClr val="14242B"/>
                </a:solidFill>
                <a:latin typeface="Arial"/>
              </a:rPr>
              <a:t/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Author One, Author Two and Author Three</a:t>
            </a:r>
          </a:p>
          <a:p>
            <a:pPr algn="l"/>
            <a:r>
              <a:rPr sz="2000" b="0">
                <a:solidFill>
                  <a:srgbClr val="5B676D"/>
                </a:solidFill>
                <a:latin typeface="Arial"/>
              </a:rPr>
              <a:t>University One    Company Two</a:t>
            </a:r>
          </a:p>
          <a:p>
            <a:pPr algn="l"/>
            <a:r>
              <a:rPr sz="1200" b="0">
                <a:solidFill>
                  <a:srgbClr val="14242B"/>
                </a:solidFill>
                <a:latin typeface="Arial"/>
              </a:rPr>
              <a:t/>
            </a:r>
          </a:p>
          <a:p>
            <a:pPr algn="l"/>
            <a:r>
              <a:rPr sz="1600" b="0">
                <a:solidFill>
                  <a:srgbClr val="5B676D"/>
                </a:solidFill>
                <a:latin typeface="Arial"/>
              </a:rPr>
              <a:t>Atlanta Orals 1A    Wed 9 Dec, 15:30, Hall C3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00" y="1188000"/>
            <a:ext cx="1080000" cy="1008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180000" y="1980000"/>
            <a:ext cx="2160000" cy="2160000"/>
          </a:xfrm>
          <a:prstGeom prst="rect">
            <a:avLst/>
          </a:prstGeom>
          <a:solidFill>
            <a:srgbClr val="F1ECDF"/>
          </a:solidFill>
          <a:ln w="76200">
            <a:solidFill>
              <a:srgbClr val="5B676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80000" y="1980000"/>
            <a:ext cx="2160000" cy="216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0">
                <a:solidFill>
                  <a:srgbClr val="5B676D"/>
                </a:solidFill>
                <a:latin typeface="Arial"/>
              </a:rPr>
              <a:t>QR code to your paper page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503999"/>
            <a:ext cx="1075211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The problem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00" y="1296000"/>
            <a:ext cx="864000" cy="792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6390000"/>
            <a:ext cx="10032119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B676D"/>
                </a:solidFill>
                <a:latin typeface="Arial"/>
              </a:rPr>
              <a:t>A Clear Title That Says What You Found · Paper 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2119" y="6390000"/>
            <a:ext cx="720000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0">
                <a:solidFill>
                  <a:srgbClr val="5B676D"/>
                </a:solidFill>
                <a:latin typeface="Arial"/>
              </a:rPr>
              <a:t>2 /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1655999"/>
            <a:ext cx="10752119" cy="21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The setting, in plain words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What goes wrong today, with one number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Who would care if it were solved</a:t>
            </a:r>
          </a:p>
        </p:txBody>
      </p:sp>
      <p:sp>
        <p:nvSpPr>
          <p:cNvPr id="8" name="Rectangle 7"/>
          <p:cNvSpPr/>
          <p:nvPr/>
        </p:nvSpPr>
        <p:spPr>
          <a:xfrm>
            <a:off x="720000" y="3960000"/>
            <a:ext cx="10752119" cy="864000"/>
          </a:xfrm>
          <a:prstGeom prst="rect">
            <a:avLst/>
          </a:prstGeom>
          <a:solidFill>
            <a:srgbClr val="F1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0000" y="3960000"/>
            <a:ext cx="90000" cy="8640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44000" y="3960000"/>
            <a:ext cx="10212119" cy="864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4242B"/>
                </a:solidFill>
                <a:latin typeface="Arial"/>
              </a:rPr>
              <a:t>One sentence: the question this paper answers.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503999"/>
            <a:ext cx="1075211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Why it is hard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00" y="1296000"/>
            <a:ext cx="864000" cy="792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6390000"/>
            <a:ext cx="10032119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B676D"/>
                </a:solidFill>
                <a:latin typeface="Arial"/>
              </a:rPr>
              <a:t>A Clear Title That Says What You Found · Paper 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2119" y="6390000"/>
            <a:ext cx="720000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0">
                <a:solidFill>
                  <a:srgbClr val="5B676D"/>
                </a:solidFill>
                <a:latin typeface="Arial"/>
              </a:rPr>
              <a:t>3 /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1655999"/>
            <a:ext cx="4838454" cy="21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What existing methods assume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Where that breaks</a:t>
            </a:r>
          </a:p>
        </p:txBody>
      </p:sp>
      <p:sp>
        <p:nvSpPr>
          <p:cNvPr id="8" name="Rectangle 7"/>
          <p:cNvSpPr/>
          <p:nvPr/>
        </p:nvSpPr>
        <p:spPr>
          <a:xfrm>
            <a:off x="5918454" y="1655999"/>
            <a:ext cx="5553665" cy="3960000"/>
          </a:xfrm>
          <a:prstGeom prst="rect">
            <a:avLst/>
          </a:prstGeom>
          <a:solidFill>
            <a:srgbClr val="F1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18454" y="1655999"/>
            <a:ext cx="5553665" cy="396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0">
                <a:solidFill>
                  <a:srgbClr val="5B676D"/>
                </a:solidFill>
                <a:latin typeface="Arial"/>
              </a:rPr>
              <a:t>Figure: a failure case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503999"/>
            <a:ext cx="1075211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Our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00" y="1296000"/>
            <a:ext cx="864000" cy="792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6390000"/>
            <a:ext cx="10032119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B676D"/>
                </a:solidFill>
                <a:latin typeface="Arial"/>
              </a:rPr>
              <a:t>A Clear Title That Says What You Found · Paper 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2119" y="6390000"/>
            <a:ext cx="720000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0">
                <a:solidFill>
                  <a:srgbClr val="5B676D"/>
                </a:solidFill>
                <a:latin typeface="Arial"/>
              </a:rPr>
              <a:t>4 /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1655999"/>
            <a:ext cx="10752119" cy="21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The idea in one sentence, then the one equation that carries it.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Say every symbol aloud. Define only the ones the audience needs.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503999"/>
            <a:ext cx="1075211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Method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00" y="1296000"/>
            <a:ext cx="864000" cy="792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6390000"/>
            <a:ext cx="10032119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B676D"/>
                </a:solidFill>
                <a:latin typeface="Arial"/>
              </a:rPr>
              <a:t>A Clear Title That Says What You Found · Paper 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2119" y="6390000"/>
            <a:ext cx="720000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0">
                <a:solidFill>
                  <a:srgbClr val="5B676D"/>
                </a:solidFill>
                <a:latin typeface="Arial"/>
              </a:rPr>
              <a:t>5 / 9</a:t>
            </a:r>
          </a:p>
        </p:txBody>
      </p:sp>
      <p:sp>
        <p:nvSpPr>
          <p:cNvPr id="7" name="Rectangle 6"/>
          <p:cNvSpPr/>
          <p:nvPr/>
        </p:nvSpPr>
        <p:spPr>
          <a:xfrm>
            <a:off x="720000" y="1655999"/>
            <a:ext cx="10752119" cy="3960000"/>
          </a:xfrm>
          <a:prstGeom prst="rect">
            <a:avLst/>
          </a:prstGeom>
          <a:solidFill>
            <a:srgbClr val="F1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0000" y="1655999"/>
            <a:ext cx="10752119" cy="396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0">
                <a:solidFill>
                  <a:srgbClr val="5B676D"/>
                </a:solidFill>
                <a:latin typeface="Arial"/>
              </a:rPr>
              <a:t>Figure: the method in one diagram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503999"/>
            <a:ext cx="1075211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Main result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00" y="1296000"/>
            <a:ext cx="864000" cy="792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6390000"/>
            <a:ext cx="10032119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B676D"/>
                </a:solidFill>
                <a:latin typeface="Arial"/>
              </a:rPr>
              <a:t>A Clear Title That Says What You Found · Paper 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2119" y="6390000"/>
            <a:ext cx="720000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0">
                <a:solidFill>
                  <a:srgbClr val="5B676D"/>
                </a:solidFill>
                <a:latin typeface="Arial"/>
              </a:rPr>
              <a:t>6 / 9</a:t>
            </a:r>
          </a:p>
        </p:txBody>
      </p:sp>
      <p:sp>
        <p:nvSpPr>
          <p:cNvPr id="7" name="Rectangle 6"/>
          <p:cNvSpPr/>
          <p:nvPr/>
        </p:nvSpPr>
        <p:spPr>
          <a:xfrm>
            <a:off x="720000" y="1655999"/>
            <a:ext cx="6236229" cy="3960000"/>
          </a:xfrm>
          <a:prstGeom prst="rect">
            <a:avLst/>
          </a:prstGeom>
          <a:solidFill>
            <a:srgbClr val="F1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0000" y="1655999"/>
            <a:ext cx="6236229" cy="396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0">
                <a:solidFill>
                  <a:srgbClr val="5B676D"/>
                </a:solidFill>
                <a:latin typeface="Arial"/>
              </a:rPr>
              <a:t>Plot: accuracy against compute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6229" y="1655999"/>
            <a:ext cx="4155890" cy="1224000"/>
          </a:xfrm>
          <a:prstGeom prst="rect">
            <a:avLst/>
          </a:prstGeom>
          <a:solidFill>
            <a:srgbClr val="F1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6229" y="1655999"/>
            <a:ext cx="90000" cy="12240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04229" y="1655999"/>
            <a:ext cx="3723890" cy="1224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400" b="1">
                <a:solidFill>
                  <a:srgbClr val="14242B"/>
                </a:solidFill>
                <a:latin typeface="Arial"/>
              </a:rPr>
              <a:t>+4.2 points at the same compute.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6229" y="3168000"/>
            <a:ext cx="4155890" cy="14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14242B"/>
                </a:solidFill>
                <a:latin typeface="Arial"/>
              </a:rPr>
              <a:t>Describe the plot aloud: axes, then what to look 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503999"/>
            <a:ext cx="1075211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What else we found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00" y="1296000"/>
            <a:ext cx="864000" cy="792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6390000"/>
            <a:ext cx="10032119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B676D"/>
                </a:solidFill>
                <a:latin typeface="Arial"/>
              </a:rPr>
              <a:t>A Clear Title That Says What You Found · Paper 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2119" y="6390000"/>
            <a:ext cx="720000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0">
                <a:solidFill>
                  <a:srgbClr val="5B676D"/>
                </a:solidFill>
                <a:latin typeface="Arial"/>
              </a:rPr>
              <a:t>7 /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1655999"/>
            <a:ext cx="10752119" cy="21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1. An ablation that shows which part matters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2. Where the method does not help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3. What it costs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503999"/>
            <a:ext cx="10752119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Takeaways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00" y="1296000"/>
            <a:ext cx="864000" cy="79200"/>
          </a:xfrm>
          <a:prstGeom prst="rect">
            <a:avLst/>
          </a:prstGeom>
          <a:solidFill>
            <a:srgbClr val="E0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0000" y="6390000"/>
            <a:ext cx="10032119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5B676D"/>
                </a:solidFill>
                <a:latin typeface="Arial"/>
              </a:rPr>
              <a:t>A Clear Title That Says What You Found · Paper 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2119" y="6390000"/>
            <a:ext cx="720000" cy="2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0">
                <a:solidFill>
                  <a:srgbClr val="5B676D"/>
                </a:solidFill>
                <a:latin typeface="Arial"/>
              </a:rPr>
              <a:t>8 /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1655999"/>
            <a:ext cx="10752119" cy="21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What a practitioner should do differently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The main limitation, stated honestly</a:t>
            </a:r>
          </a:p>
          <a:p>
            <a:pPr algn="l"/>
            <a:r>
              <a:rPr sz="2400" b="0">
                <a:solidFill>
                  <a:srgbClr val="14242B"/>
                </a:solidFill>
                <a:latin typeface="Arial"/>
              </a:rPr>
              <a:t>▪  Where the code and data are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6858000"/>
          </a:xfrm>
          <a:prstGeom prst="rect">
            <a:avLst/>
          </a:prstGeom>
          <a:solidFill>
            <a:srgbClr val="FBF9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1440000"/>
            <a:ext cx="7560000" cy="360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1">
                <a:solidFill>
                  <a:srgbClr val="14242B"/>
                </a:solidFill>
                <a:latin typeface="Arial"/>
              </a:rPr>
              <a:t>The one sentence to remember.</a:t>
            </a:r>
          </a:p>
          <a:p>
            <a:pPr algn="l"/>
            <a:r>
              <a:rPr sz="1200" b="0">
                <a:solidFill>
                  <a:srgbClr val="14242B"/>
                </a:solidFill>
                <a:latin typeface="Arial"/>
              </a:rPr>
              <a:t/>
            </a:r>
          </a:p>
          <a:p>
            <a:pPr algn="l"/>
            <a:r>
              <a:rPr sz="2000" b="0">
                <a:solidFill>
                  <a:srgbClr val="5B676D"/>
                </a:solidFill>
                <a:latin typeface="Arial"/>
              </a:rPr>
              <a:t>A Clear Title That Says What You Found</a:t>
            </a:r>
          </a:p>
          <a:p>
            <a:pPr algn="l"/>
            <a:r>
              <a:rPr sz="2000" b="0">
                <a:solidFill>
                  <a:srgbClr val="5B676D"/>
                </a:solidFill>
                <a:latin typeface="Arial"/>
              </a:rPr>
              <a:t>author.one@example.edu</a:t>
            </a:r>
          </a:p>
          <a:p>
            <a:pPr algn="l"/>
            <a:r>
              <a:rPr sz="1600" b="0">
                <a:solidFill>
                  <a:srgbClr val="5B676D"/>
                </a:solidFill>
                <a:latin typeface="Arial"/>
              </a:rPr>
              <a:t>Poster: Atlanta Orals 1A    Wed 9 Dec, 15:30, Hall C3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0000" y="1800000"/>
            <a:ext cx="2520000" cy="2520000"/>
          </a:xfrm>
          <a:prstGeom prst="rect">
            <a:avLst/>
          </a:prstGeom>
          <a:solidFill>
            <a:srgbClr val="F1ECDF"/>
          </a:solidFill>
          <a:ln w="76200">
            <a:solidFill>
              <a:srgbClr val="5B676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820000" y="1800000"/>
            <a:ext cx="2520000" cy="252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400" b="0">
                <a:solidFill>
                  <a:srgbClr val="5B676D"/>
                </a:solidFill>
                <a:latin typeface="Arial"/>
              </a:rPr>
              <a:t>QR code to your paper page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NeurIPS 2026 talk template (unofficial)</dc:title>
  <dc:subject/>
  <dc:creator>Quantitative Research Society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